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Kim Eung Seon" initials="KES" lastIdx="6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6335"/>
    <p:restoredTop sz="88137"/>
  </p:normalViewPr>
  <p:slideViewPr>
    <p:cSldViewPr snapToGrid="0" snapToObjects="1">
      <p:cViewPr varScale="1">
        <p:scale>
          <a:sx n="124" d="100"/>
          <a:sy n="124" d="100"/>
        </p:scale>
        <p:origin x="184" y="528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commentAuthors" Target="commentAuthors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18-05-16T15:46:36.547" idx="6">
    <p:pos x="4954" y="3472"/>
    <p:text>연혁에 맞는 사진을 넣어주세요.</p:text>
  </p:cm>
</p:cmLst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DA39FE0-FC44-44A5-88B1-A26F4AA84A78}" type="datetime1">
              <a:rPr lang="ko-KR" altLang="en-US"/>
              <a:pPr lvl="0">
                <a:defRPr lang="ko-KR" altLang="en-US"/>
              </a:pPr>
              <a:t>2018-09-16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DBB4A80-91D5-4FBD-AAFA-8174926C6EC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48E987-3FB2-424A-A728-176973FC0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69D218E4-3610-9D4C-9557-E07F2D855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ADC1342-F161-E440-8DA1-867A32DC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E13045-229A-A840-9CCF-9F4C2D4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BAC4510-1092-0944-9397-932CE63B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0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3743B6-0A97-3843-A54F-DEE513B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608CF3D-316F-9F47-9819-47C797942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1DFF88-3348-2449-8651-5F07308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58A22AB-D50A-1949-B086-ADC420A7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D83F9C-CA79-2249-9CE7-4CDEE55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D13DBE0-AA39-C745-9DDE-8A511EBA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A80AEDF-4925-1B4C-9524-A4B39AF5B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F729FC-94D7-614F-B8E4-90D3B90F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90D2C44-42FF-7547-8013-BE24E17A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7554242-E299-494F-A1BF-87A58C4B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9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D6C401-CF91-D742-A5A1-178874D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C294116-03D6-8A4B-AED4-7B86D94F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2BF7557-A02F-F74B-80A8-EA2CBD6C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8A7885-4DA4-9F47-8297-39C1671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BBC8A16-17C3-874A-A015-309C3C5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5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4D26DF-2922-274C-966F-E81D1EF5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C8E9CC2-4448-084A-AA0D-203542B6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176B89F-A3D7-D846-B703-8A7A212D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81D948-1788-EB47-A31E-08B3A571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9940D5-FDDE-DC43-8B8A-EA5EBEE2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8272D3-D646-8147-BE36-CE7D58E0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5FD7850-29BB-214D-9AB7-3222FAD4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45B9C42-341E-DD49-A8C0-39AC8DE5B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294C96C-DE37-3646-884E-BD12BEDD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12CAE30-97ED-5742-87DC-EFABE424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99E6660-A63B-DD4E-8461-B463BE2D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301210-A13B-604C-BAE0-B991A747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F2EC56B-932D-C74A-99B1-81EFD0E5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5F7BDC0-CCCD-9F48-9ED4-7D3B5FCD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7A812C6-0CF9-9B43-83BE-DB97B2235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13CBA61-A4E5-3E4D-A159-078B97F24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4F47931-E417-2E4D-9359-4E443E1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0DBBC2D-C839-7B40-9EB8-F1556934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C1519FE-DDD3-7C43-A9B1-43F515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5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D2D1EE-4D95-6847-A03F-7DC4DB76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4B9055F-7BF4-B640-AACC-40B530FE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98CC859-00DD-7142-B271-08C0BA1A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A30CE65-C53F-0A4B-8828-726027C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37AE3B1-D3C4-2546-A6EC-2C73D69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FE48FE7-C905-2C43-9C18-BBFBDA8D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32D8736-45AC-EE4C-AD30-785D88EA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96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A8D3D21-70A3-744E-B7E1-5C9DD111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C55E97F-59AD-2D4C-B516-7386757A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EBDACC7-8A9D-1D47-8461-AB5319F3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081DF54-12B9-3141-B1AD-952FBF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E9569A6-EDA9-FE47-A74A-4FCDA93C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458904A-6427-0144-A9F8-44958AFD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1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8C19C50-CF68-9C4D-A467-A9F8158E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DBDA7C7-85F8-FC40-AC7D-BB1275B8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4FCC4E3-5299-234B-89BC-76FDAD63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A68A96E-BE0A-F541-82D1-3CBAC102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4B623AA-0E34-0047-A448-1579FB44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7242790-84BC-B648-B4AA-A3F78143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202519F3-124A-2841-9C44-AF2F9074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327086B-67B2-FD42-907C-D93917B7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B66D313-35BF-194E-9E99-B8EAF0804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DC6E6-93EB-9644-BD59-259A83BB48D0}" type="datetimeFigureOut">
              <a:rPr kumimoji="1" lang="ko-KR" altLang="en-US" smtClean="0"/>
              <a:t>2018. 5. 30.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6769632-817C-7846-BBEA-54B7FCFE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AA7C413-E029-F24E-A532-DDB7D20A6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311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omments" Target="../comments/comment1.xml"  /><Relationship Id="rId3" Type="http://schemas.openxmlformats.org/officeDocument/2006/relationships/image" Target="../media/image5.png"  /><Relationship Id="rId4" Type="http://schemas.openxmlformats.org/officeDocument/2006/relationships/image" Target="../media/image6.jpeg"  /><Relationship Id="rId5" Type="http://schemas.openxmlformats.org/officeDocument/2006/relationships/image" Target="../media/image7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상자 15"/>
          <p:cNvSpPr txBox="1"/>
          <p:nvPr/>
        </p:nvSpPr>
        <p:spPr>
          <a:xfrm>
            <a:off x="11483715" y="5980837"/>
            <a:ext cx="413896" cy="5704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bg1">
                    <a:alpha val="75000"/>
                  </a:schemeClr>
                </a:solidFill>
                <a:latin typeface="Century Gothic"/>
              </a:rPr>
              <a:t>1</a:t>
            </a:r>
            <a:endParaRPr lang="ko-KR" altLang="en-US" sz="3200" b="1">
              <a:solidFill>
                <a:schemeClr val="bg1">
                  <a:alpha val="75000"/>
                </a:schemeClr>
              </a:solidFill>
              <a:latin typeface="Century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87579" y="518690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0">
            <a:off x="3391947" y="3999826"/>
            <a:ext cx="5408106" cy="2913037"/>
            <a:chOff x="3391947" y="3481137"/>
            <a:chExt cx="5408106" cy="291303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t="1580" r="-20" b="21530"/>
            <a:stretch>
              <a:fillRect/>
            </a:stretch>
          </p:blipFill>
          <p:spPr>
            <a:xfrm>
              <a:off x="3391947" y="3481137"/>
              <a:ext cx="5408106" cy="2913037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3391947" y="3481138"/>
              <a:ext cx="5408106" cy="2913036"/>
            </a:xfrm>
            <a:prstGeom prst="rect">
              <a:avLst/>
            </a:prstGeom>
            <a:solidFill>
              <a:schemeClr val="bg2">
                <a:lumMod val="2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" name="텍스트상자 19"/>
          <p:cNvSpPr txBox="1"/>
          <p:nvPr/>
        </p:nvSpPr>
        <p:spPr>
          <a:xfrm>
            <a:off x="3825186" y="1657663"/>
            <a:ext cx="4010079" cy="816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</a:rPr>
              <a:t>프로젝트 기획</a:t>
            </a:r>
            <a:endParaRPr lang="ko-KR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Century Gothic"/>
            </a:endParaRPr>
          </a:p>
        </p:txBody>
      </p:sp>
      <p:cxnSp>
        <p:nvCxnSpPr>
          <p:cNvPr id="21" name="직선 연결선[R] 20"/>
          <p:cNvCxnSpPr/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상자 14"/>
          <p:cNvSpPr txBox="1"/>
          <p:nvPr/>
        </p:nvSpPr>
        <p:spPr>
          <a:xfrm>
            <a:off x="4937760" y="2882061"/>
            <a:ext cx="2421254" cy="2973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Century Gothic"/>
              </a:rPr>
              <a:t>졸업작품 프로젝트 주제선정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Century Gothic"/>
            </a:endParaRPr>
          </a:p>
        </p:txBody>
      </p:sp>
      <p:sp>
        <p:nvSpPr>
          <p:cNvPr id="3" name="텍스트상자 2"/>
          <p:cNvSpPr txBox="1"/>
          <p:nvPr/>
        </p:nvSpPr>
        <p:spPr>
          <a:xfrm>
            <a:off x="4880610" y="6324833"/>
            <a:ext cx="2478404" cy="235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000" spc="305">
                <a:solidFill>
                  <a:schemeClr val="bg1">
                    <a:lumMod val="85000"/>
                  </a:schemeClr>
                </a:solidFill>
                <a:latin typeface="Noto Sans CJK KR DemiLight"/>
                <a:ea typeface="Noto Sans CJK KR DemiLight"/>
              </a:rPr>
              <a:t>김원중 </a:t>
            </a:r>
            <a:r>
              <a:rPr lang="en-US" altLang="ko-KR" sz="1000" spc="305">
                <a:solidFill>
                  <a:schemeClr val="bg1">
                    <a:lumMod val="85000"/>
                  </a:schemeClr>
                </a:solidFill>
                <a:latin typeface="Noto Sans CJK KR DemiLight"/>
                <a:ea typeface="Noto Sans CJK KR DemiLight"/>
              </a:rPr>
              <a:t>|</a:t>
            </a:r>
            <a:r>
              <a:rPr lang="ko-KR" altLang="en-US" sz="1000" spc="305">
                <a:solidFill>
                  <a:schemeClr val="bg1">
                    <a:lumMod val="85000"/>
                  </a:schemeClr>
                </a:solidFill>
                <a:latin typeface="Noto Sans CJK KR DemiLight"/>
                <a:ea typeface="Noto Sans CJK KR DemiLight"/>
              </a:rPr>
              <a:t> 김동욱 </a:t>
            </a:r>
            <a:r>
              <a:rPr lang="en-US" altLang="ko-KR" sz="1000" spc="305">
                <a:solidFill>
                  <a:schemeClr val="bg1">
                    <a:lumMod val="85000"/>
                  </a:schemeClr>
                </a:solidFill>
                <a:latin typeface="Noto Sans CJK KR DemiLight"/>
                <a:ea typeface="Noto Sans CJK KR DemiLight"/>
              </a:rPr>
              <a:t>|</a:t>
            </a:r>
            <a:r>
              <a:rPr lang="ko-KR" altLang="en-US" sz="1000" spc="305">
                <a:solidFill>
                  <a:schemeClr val="bg1">
                    <a:lumMod val="85000"/>
                  </a:schemeClr>
                </a:solidFill>
                <a:latin typeface="Noto Sans CJK KR DemiLight"/>
                <a:ea typeface="Noto Sans CJK KR DemiLight"/>
              </a:rPr>
              <a:t>신세규 </a:t>
            </a:r>
            <a:r>
              <a:rPr lang="en-US" altLang="ko-KR" sz="1000" spc="305">
                <a:solidFill>
                  <a:schemeClr val="bg1">
                    <a:lumMod val="85000"/>
                  </a:schemeClr>
                </a:solidFill>
                <a:latin typeface="Noto Sans CJK KR DemiLight"/>
                <a:ea typeface="Noto Sans CJK KR DemiLight"/>
              </a:rPr>
              <a:t>|</a:t>
            </a:r>
            <a:r>
              <a:rPr lang="ko-KR" altLang="en-US" sz="1000" spc="305">
                <a:solidFill>
                  <a:schemeClr val="bg1">
                    <a:lumMod val="85000"/>
                  </a:schemeClr>
                </a:solidFill>
                <a:latin typeface="Noto Sans CJK KR DemiLight"/>
                <a:ea typeface="Noto Sans CJK KR DemiLight"/>
              </a:rPr>
              <a:t> 임예지</a:t>
            </a:r>
            <a:endParaRPr lang="ko-KR" altLang="en-US" sz="1000" spc="305">
              <a:solidFill>
                <a:schemeClr val="bg1">
                  <a:lumMod val="85000"/>
                </a:schemeClr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" name="텍스트상자 1"/>
          <p:cNvSpPr txBox="1"/>
          <p:nvPr/>
        </p:nvSpPr>
        <p:spPr>
          <a:xfrm>
            <a:off x="3054777" y="689471"/>
            <a:ext cx="503763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000">
                <a:solidFill>
                  <a:schemeClr val="bg2">
                    <a:lumMod val="50000"/>
                  </a:schemeClr>
                </a:solidFill>
                <a:latin typeface="Century Gothic"/>
                <a:ea typeface="Noto Sans CJK KR DemiLight"/>
              </a:rPr>
              <a:t>09.18</a:t>
            </a:r>
            <a:endParaRPr lang="ko-KR" altLang="en-US" sz="1000">
              <a:solidFill>
                <a:schemeClr val="bg2">
                  <a:lumMod val="50000"/>
                </a:schemeClr>
              </a:solidFill>
              <a:latin typeface="Century Gothic"/>
              <a:ea typeface="Noto Sans CJK KR DemiLight"/>
            </a:endParaRPr>
          </a:p>
        </p:txBody>
      </p:sp>
      <p:sp>
        <p:nvSpPr>
          <p:cNvPr id="12" name="텍스트상자 11"/>
          <p:cNvSpPr txBox="1"/>
          <p:nvPr/>
        </p:nvSpPr>
        <p:spPr>
          <a:xfrm>
            <a:off x="8572946" y="689471"/>
            <a:ext cx="466793" cy="24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solidFill>
                  <a:schemeClr val="bg2">
                    <a:lumMod val="50000"/>
                  </a:schemeClr>
                </a:solidFill>
                <a:latin typeface="Century Gothic"/>
                <a:ea typeface="Noto Sans CJK KR DemiLight"/>
              </a:rPr>
              <a:t>2018</a:t>
            </a:r>
            <a:endParaRPr lang="ko-KR" altLang="en-US" sz="1000">
              <a:solidFill>
                <a:schemeClr val="bg2">
                  <a:lumMod val="50000"/>
                </a:schemeClr>
              </a:solidFill>
              <a:latin typeface="Century Gothic"/>
              <a:ea typeface="Noto Sans CJK KR DemiLigh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44250" t="29930" r="130" b="60400"/>
          <a:stretch>
            <a:fillRect/>
          </a:stretch>
        </p:blipFill>
        <p:spPr>
          <a:xfrm>
            <a:off x="0" y="1839581"/>
            <a:ext cx="10856228" cy="1264920"/>
          </a:xfrm>
          <a:prstGeom prst="rect">
            <a:avLst/>
          </a:prstGeom>
        </p:spPr>
      </p:pic>
      <p:sp>
        <p:nvSpPr>
          <p:cNvPr id="17" name="텍스트상자 20"/>
          <p:cNvSpPr txBox="1"/>
          <p:nvPr/>
        </p:nvSpPr>
        <p:spPr>
          <a:xfrm rot="16200000">
            <a:off x="11241697" y="949842"/>
            <a:ext cx="968083" cy="257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Century Gothic"/>
                <a:ea typeface="NanumGothicOTF"/>
              </a:rPr>
              <a:t>INDEX 01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18" name="텍스트상자 15"/>
          <p:cNvSpPr txBox="1"/>
          <p:nvPr/>
        </p:nvSpPr>
        <p:spPr>
          <a:xfrm>
            <a:off x="11483715" y="5980837"/>
            <a:ext cx="413895" cy="5704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bg1">
                    <a:lumMod val="85000"/>
                    <a:alpha val="75000"/>
                  </a:schemeClr>
                </a:solidFill>
                <a:latin typeface="Century Gothic"/>
              </a:rPr>
              <a:t>6</a:t>
            </a:r>
            <a:endParaRPr lang="ko-KR" altLang="en-US" sz="3200" b="1">
              <a:solidFill>
                <a:schemeClr val="bg1">
                  <a:lumMod val="85000"/>
                  <a:alpha val="75000"/>
                </a:schemeClr>
              </a:solidFill>
              <a:latin typeface="Century Gothic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rcRect l="4960" t="16200" r="4940" b="37230"/>
          <a:stretch>
            <a:fillRect/>
          </a:stretch>
        </p:blipFill>
        <p:spPr>
          <a:xfrm>
            <a:off x="6180796" y="5302326"/>
            <a:ext cx="1880745" cy="648103"/>
          </a:xfrm>
          <a:prstGeom prst="rect">
            <a:avLst/>
          </a:prstGeom>
        </p:spPr>
      </p:pic>
      <p:sp>
        <p:nvSpPr>
          <p:cNvPr id="58" name="텍스트상자 12"/>
          <p:cNvSpPr txBox="1"/>
          <p:nvPr/>
        </p:nvSpPr>
        <p:spPr>
          <a:xfrm>
            <a:off x="3485619" y="3349907"/>
            <a:ext cx="1394716" cy="42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2200">
                <a:solidFill>
                  <a:srgbClr val="a6a6a6"/>
                </a:solidFill>
                <a:latin typeface="Noto Sans CJK KR Light"/>
                <a:ea typeface="Noto Sans CJK KR Light"/>
              </a:rPr>
              <a:t>2013</a:t>
            </a:r>
            <a:r>
              <a:rPr lang="ko-KR" altLang="en-US" sz="2200">
                <a:solidFill>
                  <a:srgbClr val="a6a6a6"/>
                </a:solidFill>
                <a:latin typeface="Noto Sans CJK KR Light"/>
                <a:ea typeface="Noto Sans CJK KR Light"/>
              </a:rPr>
              <a:t>년</a:t>
            </a:r>
            <a:endParaRPr lang="ko-KR" altLang="en-US" sz="2200">
              <a:solidFill>
                <a:srgbClr val="a6a6a6"/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59" name="텍스트상자 12"/>
          <p:cNvSpPr txBox="1"/>
          <p:nvPr/>
        </p:nvSpPr>
        <p:spPr>
          <a:xfrm>
            <a:off x="3479359" y="3598896"/>
            <a:ext cx="2073185" cy="26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Noto Sans CJK KR Medium"/>
                <a:ea typeface="Noto Sans CJK KR Medium"/>
              </a:rPr>
              <a:t>소제목을 적어주세요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60" name="텍스트상자 12"/>
          <p:cNvSpPr txBox="1"/>
          <p:nvPr/>
        </p:nvSpPr>
        <p:spPr>
          <a:xfrm>
            <a:off x="6095775" y="3349907"/>
            <a:ext cx="1394716" cy="42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2200">
                <a:solidFill>
                  <a:srgbClr val="a6a6a6"/>
                </a:solidFill>
                <a:latin typeface="Noto Sans CJK KR Light"/>
                <a:ea typeface="Noto Sans CJK KR Light"/>
              </a:rPr>
              <a:t>2016</a:t>
            </a:r>
            <a:r>
              <a:rPr lang="ko-KR" altLang="en-US" sz="2200">
                <a:solidFill>
                  <a:srgbClr val="a6a6a6"/>
                </a:solidFill>
                <a:latin typeface="Noto Sans CJK KR Light"/>
                <a:ea typeface="Noto Sans CJK KR Light"/>
              </a:rPr>
              <a:t>년</a:t>
            </a:r>
            <a:endParaRPr lang="ko-KR" altLang="en-US" sz="2200">
              <a:solidFill>
                <a:srgbClr val="a6a6a6"/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61" name="텍스트상자 8"/>
          <p:cNvSpPr txBox="1"/>
          <p:nvPr/>
        </p:nvSpPr>
        <p:spPr>
          <a:xfrm>
            <a:off x="6085861" y="4091644"/>
            <a:ext cx="2076840" cy="90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rgbClr val="666262"/>
                </a:solidFill>
                <a:latin typeface="Noto Sans CJK KR Light"/>
                <a:ea typeface="Noto Sans CJK KR Light"/>
              </a:rPr>
              <a:t>또 하루 멀어져 간다</a:t>
            </a:r>
            <a:r>
              <a:rPr lang="en-US" altLang="ko-KR" sz="900">
                <a:solidFill>
                  <a:srgbClr val="666262"/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rgbClr val="666262"/>
                </a:solidFill>
                <a:latin typeface="Noto Sans CJK KR Light"/>
                <a:ea typeface="Noto Sans CJK KR Light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 계절은 다시 돌아 오지만</a:t>
            </a:r>
            <a:r>
              <a:rPr lang="en-US" altLang="ko-KR" sz="900">
                <a:solidFill>
                  <a:srgbClr val="666262"/>
                </a:solidFill>
                <a:latin typeface="Noto Sans CJK KR Light"/>
                <a:ea typeface="Noto Sans CJK KR Light"/>
              </a:rPr>
              <a:t>.</a:t>
            </a:r>
            <a:endParaRPr lang="ko-KR" altLang="en-US" sz="900">
              <a:solidFill>
                <a:srgbClr val="666262"/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62" name="텍스트상자 12"/>
          <p:cNvSpPr txBox="1"/>
          <p:nvPr/>
        </p:nvSpPr>
        <p:spPr>
          <a:xfrm>
            <a:off x="6089515" y="3598896"/>
            <a:ext cx="2073185" cy="26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Noto Sans CJK KR Medium"/>
                <a:ea typeface="Noto Sans CJK KR Medium"/>
              </a:rPr>
              <a:t>소제목을 적어주세요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708773" y="4091644"/>
            <a:ext cx="2076840" cy="773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머물러 있는 청춘인 줄 알았는데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, 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비어가는 내 가슴 속엔 더 아무 것도 찾을 수 없네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계절은 다시 돌아 오지만 떠나간 내 사랑은 어디에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내가 떠나 보낸 것도 아닌데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, 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내가 떠나 온 것도 아닌데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64" name="텍스트상자 12"/>
          <p:cNvSpPr txBox="1"/>
          <p:nvPr/>
        </p:nvSpPr>
        <p:spPr>
          <a:xfrm>
            <a:off x="8708773" y="3349907"/>
            <a:ext cx="1394716" cy="42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2200">
                <a:solidFill>
                  <a:srgbClr val="a6a6a6"/>
                </a:solidFill>
                <a:latin typeface="Noto Sans CJK KR Light"/>
                <a:ea typeface="Noto Sans CJK KR Light"/>
              </a:rPr>
              <a:t>2017</a:t>
            </a:r>
            <a:r>
              <a:rPr lang="ko-KR" altLang="en-US" sz="2200">
                <a:solidFill>
                  <a:srgbClr val="a6a6a6"/>
                </a:solidFill>
                <a:latin typeface="Noto Sans CJK KR Light"/>
                <a:ea typeface="Noto Sans CJK KR Light"/>
              </a:rPr>
              <a:t>년</a:t>
            </a:r>
            <a:endParaRPr lang="ko-KR" altLang="en-US" sz="2200">
              <a:solidFill>
                <a:srgbClr val="a6a6a6"/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65" name="텍스트상자 12"/>
          <p:cNvSpPr txBox="1"/>
          <p:nvPr/>
        </p:nvSpPr>
        <p:spPr>
          <a:xfrm>
            <a:off x="8702513" y="3598896"/>
            <a:ext cx="2073185" cy="26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Noto Sans CJK KR Medium"/>
                <a:ea typeface="Noto Sans CJK KR Medium"/>
              </a:rPr>
              <a:t>소제목을 적어주세요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477152" y="4090024"/>
            <a:ext cx="2076840" cy="641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또 하루 멀어져 간다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 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내뿜은 담배 연기처럼 작기만한 내 기억 속에 무얼 채워 살고 있는지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점점 더 멀어져 간다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머물러 있는 청춘인 줄 알았는데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Light"/>
              <a:ea typeface="Noto Sans CJK KR Light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rcRect t="25520" r="250" b="12930"/>
          <a:stretch>
            <a:fillRect/>
          </a:stretch>
        </p:blipFill>
        <p:spPr>
          <a:xfrm>
            <a:off x="3562982" y="4972450"/>
            <a:ext cx="1880745" cy="871448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355673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17652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563986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텍스트상자 12"/>
          <p:cNvSpPr txBox="1"/>
          <p:nvPr/>
        </p:nvSpPr>
        <p:spPr>
          <a:xfrm>
            <a:off x="882489" y="3349907"/>
            <a:ext cx="1394716" cy="42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2200">
                <a:solidFill>
                  <a:srgbClr val="a6a6a6"/>
                </a:solidFill>
                <a:latin typeface="Noto Sans CJK KR Light"/>
                <a:ea typeface="Noto Sans CJK KR Light"/>
              </a:rPr>
              <a:t>2010</a:t>
            </a:r>
            <a:r>
              <a:rPr lang="ko-KR" altLang="en-US" sz="2200">
                <a:solidFill>
                  <a:srgbClr val="a6a6a6"/>
                </a:solidFill>
                <a:latin typeface="Noto Sans CJK KR Light"/>
                <a:ea typeface="Noto Sans CJK KR Light"/>
              </a:rPr>
              <a:t>년</a:t>
            </a:r>
            <a:endParaRPr lang="ko-KR" altLang="en-US" sz="2200">
              <a:solidFill>
                <a:srgbClr val="a6a6a6"/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77" name="텍스트상자 12"/>
          <p:cNvSpPr txBox="1"/>
          <p:nvPr/>
        </p:nvSpPr>
        <p:spPr>
          <a:xfrm>
            <a:off x="876229" y="3580042"/>
            <a:ext cx="2073185" cy="26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Noto Sans CJK KR Medium"/>
                <a:ea typeface="Noto Sans CJK KR Medium"/>
              </a:rPr>
              <a:t>소제목을 적어주세요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68923" y="4091644"/>
            <a:ext cx="2076840" cy="104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또 하루 멀어져 간다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 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내뿜은 담배 연기처럼 작기만한 내 기억 속에 무얼 채워 살고 있는지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점점 더 멀어져 간다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머물러 있는 청춘인 줄 알았는데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, 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비어가는 내 가슴 속엔 더 아무 것도 찾을 수 없네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계절은 다시 돌아 오지만 떠나간 내 사랑은 어디에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 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Light"/>
              <a:ea typeface="Noto Sans CJK KR Light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95360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8795607" y="3998268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push/>
  </p:transition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텍스트상자 19"/>
          <p:cNvSpPr txBox="1"/>
          <p:nvPr/>
        </p:nvSpPr>
        <p:spPr>
          <a:xfrm>
            <a:off x="4286851" y="2231429"/>
            <a:ext cx="379606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8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</a:rPr>
              <a:t>THANK YOU</a:t>
            </a:r>
            <a:endParaRPr lang="ko-KR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Century Gothic"/>
            </a:endParaRPr>
          </a:p>
        </p:txBody>
      </p:sp>
      <p:cxnSp>
        <p:nvCxnSpPr>
          <p:cNvPr id="21" name="직선 연결선[R] 20"/>
          <p:cNvCxnSpPr/>
          <p:nvPr/>
        </p:nvCxnSpPr>
        <p:spPr>
          <a:xfrm>
            <a:off x="4026434" y="3240794"/>
            <a:ext cx="413913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상자 11"/>
          <p:cNvSpPr txBox="1"/>
          <p:nvPr/>
        </p:nvSpPr>
        <p:spPr>
          <a:xfrm>
            <a:off x="4537710" y="3419163"/>
            <a:ext cx="3126104" cy="5127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Century Gothic"/>
              </a:rPr>
              <a:t>WRITE DOWN THE SUBTITLE </a:t>
            </a:r>
            <a:endParaRPr lang="en-US" altLang="ko-KR" sz="1400">
              <a:solidFill>
                <a:schemeClr val="bg2">
                  <a:lumMod val="50000"/>
                </a:schemeClr>
              </a:solidFill>
              <a:latin typeface="Century Gothic"/>
            </a:endParaRPr>
          </a:p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Century Gothic"/>
              </a:rPr>
              <a:t>OF THE MAGAZINE CONCEPT PPT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Century Gothic"/>
            </a:endParaRPr>
          </a:p>
        </p:txBody>
      </p:sp>
      <p:sp>
        <p:nvSpPr>
          <p:cNvPr id="13" name="텍스트상자 12"/>
          <p:cNvSpPr txBox="1"/>
          <p:nvPr/>
        </p:nvSpPr>
        <p:spPr>
          <a:xfrm>
            <a:off x="11254485" y="5980837"/>
            <a:ext cx="643126" cy="5704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bg1">
                    <a:alpha val="75000"/>
                  </a:schemeClr>
                </a:solidFill>
                <a:latin typeface="Century Gothic"/>
              </a:rPr>
              <a:t>20</a:t>
            </a:r>
            <a:endParaRPr lang="ko-KR" altLang="en-US" sz="3200" b="1">
              <a:solidFill>
                <a:schemeClr val="bg1">
                  <a:alpha val="75000"/>
                </a:schemeClr>
              </a:solidFill>
              <a:latin typeface="Century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 rot="0">
            <a:off x="3326071" y="5662245"/>
            <a:ext cx="533235" cy="920750"/>
            <a:chOff x="3326071" y="5662245"/>
            <a:chExt cx="700363" cy="920750"/>
          </a:xfrm>
        </p:grpSpPr>
        <p:sp>
          <p:nvSpPr>
            <p:cNvPr id="2" name="직사각형 1"/>
            <p:cNvSpPr/>
            <p:nvPr/>
          </p:nvSpPr>
          <p:spPr>
            <a:xfrm>
              <a:off x="3326071" y="5662245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26071" y="573121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26071" y="58001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26071" y="5928693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flipV="1">
              <a:off x="3326071" y="605919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5" name="직선 연결선[R] 14"/>
            <p:cNvCxnSpPr/>
            <p:nvPr/>
          </p:nvCxnSpPr>
          <p:spPr>
            <a:xfrm>
              <a:off x="3326071" y="6294070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3326071" y="63462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 flipV="1">
              <a:off x="3326071" y="649513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9" name="직선 연결선[R] 18"/>
            <p:cNvCxnSpPr/>
            <p:nvPr/>
          </p:nvCxnSpPr>
          <p:spPr>
            <a:xfrm>
              <a:off x="3326071" y="6145464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>
              <a:off x="3326071" y="6582995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 flipV="1">
              <a:off x="3326071" y="6190566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7" name="직선 연결선[R] 26"/>
            <p:cNvCxnSpPr/>
            <p:nvPr/>
          </p:nvCxnSpPr>
          <p:spPr>
            <a:xfrm>
              <a:off x="3326071" y="5993671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텍스트상자 27"/>
          <p:cNvSpPr txBox="1"/>
          <p:nvPr/>
        </p:nvSpPr>
        <p:spPr>
          <a:xfrm rot="5400000">
            <a:off x="2709395" y="6007383"/>
            <a:ext cx="97174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solidFill>
                  <a:schemeClr val="bg1">
                    <a:lumMod val="85000"/>
                  </a:schemeClr>
                </a:solidFill>
                <a:latin typeface="Century Gothic"/>
              </a:rPr>
              <a:t>201 8  05 0 8</a:t>
            </a:r>
            <a:endParaRPr lang="ko-KR" altLang="en-US" sz="1050">
              <a:solidFill>
                <a:schemeClr val="bg1">
                  <a:lumMod val="85000"/>
                </a:schemeClr>
              </a:solidFill>
              <a:latin typeface="Century Gothic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fade/>
  </p:transition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상자 12"/>
          <p:cNvSpPr txBox="1"/>
          <p:nvPr/>
        </p:nvSpPr>
        <p:spPr>
          <a:xfrm>
            <a:off x="7787975" y="2833676"/>
            <a:ext cx="2480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팀 소개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65731" y="2772121"/>
            <a:ext cx="524503" cy="4454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2">
                    <a:lumMod val="50000"/>
                  </a:schemeClr>
                </a:solidFill>
                <a:latin typeface="Century Gothic"/>
                <a:ea typeface="Noto Sans CJK KR Bold"/>
              </a:rPr>
              <a:t>01</a:t>
            </a:r>
            <a:endParaRPr lang="ko-KR" altLang="en-US" sz="2400">
              <a:solidFill>
                <a:schemeClr val="bg2">
                  <a:lumMod val="50000"/>
                </a:schemeClr>
              </a:solidFill>
              <a:latin typeface="Century Gothic"/>
              <a:ea typeface="Noto Sans CJK KR Bold"/>
            </a:endParaRPr>
          </a:p>
        </p:txBody>
      </p:sp>
      <p:sp>
        <p:nvSpPr>
          <p:cNvPr id="20" name="텍스트상자 19"/>
          <p:cNvSpPr txBox="1"/>
          <p:nvPr/>
        </p:nvSpPr>
        <p:spPr>
          <a:xfrm>
            <a:off x="7806264" y="3233785"/>
            <a:ext cx="33038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rgbClr val="ada9a9"/>
                </a:solidFill>
                <a:latin typeface="Noto Sans CJK KR Regular"/>
                <a:ea typeface="Noto Sans CJK KR Regular"/>
              </a:rPr>
              <a:t>팀원 소개 및 역할 분담</a:t>
            </a:r>
            <a:endParaRPr lang="ko-KR" altLang="en-US" sz="1200">
              <a:solidFill>
                <a:srgbClr val="ada9a9"/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28" name="텍스트상자 27"/>
          <p:cNvSpPr txBox="1"/>
          <p:nvPr/>
        </p:nvSpPr>
        <p:spPr>
          <a:xfrm>
            <a:off x="7787975" y="3859063"/>
            <a:ext cx="2480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주제선정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65731" y="3797508"/>
            <a:ext cx="524503" cy="4487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2">
                    <a:lumMod val="50000"/>
                  </a:schemeClr>
                </a:solidFill>
                <a:latin typeface="Century Gothic"/>
                <a:ea typeface="Noto Sans CJK KR Bold"/>
              </a:rPr>
              <a:t>02</a:t>
            </a:r>
            <a:endParaRPr lang="ko-KR" altLang="en-US" sz="2400">
              <a:solidFill>
                <a:schemeClr val="bg2">
                  <a:lumMod val="50000"/>
                </a:schemeClr>
              </a:solidFill>
              <a:latin typeface="Century Gothic"/>
              <a:ea typeface="Noto Sans CJK KR Bold"/>
            </a:endParaRPr>
          </a:p>
        </p:txBody>
      </p:sp>
      <p:sp>
        <p:nvSpPr>
          <p:cNvPr id="30" name="텍스트상자 29"/>
          <p:cNvSpPr txBox="1"/>
          <p:nvPr/>
        </p:nvSpPr>
        <p:spPr>
          <a:xfrm>
            <a:off x="7806264" y="4259172"/>
            <a:ext cx="3303830" cy="26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rgbClr val="ada9a9"/>
                </a:solidFill>
                <a:latin typeface="Noto Sans CJK KR Regular"/>
                <a:ea typeface="Noto Sans CJK KR Regular"/>
              </a:rPr>
              <a:t>주제선정을 위한 브레인스토밍</a:t>
            </a:r>
            <a:endParaRPr lang="ko-KR" altLang="en-US" sz="1200">
              <a:solidFill>
                <a:srgbClr val="ada9a9"/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31" name="텍스트상자 30"/>
          <p:cNvSpPr txBox="1"/>
          <p:nvPr/>
        </p:nvSpPr>
        <p:spPr>
          <a:xfrm>
            <a:off x="7787975" y="4884451"/>
            <a:ext cx="2480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향후 일정</a:t>
            </a:r>
            <a:endParaRPr lang="ko-KR" altLang="en-US" sz="16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265731" y="4822896"/>
            <a:ext cx="524503" cy="452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2">
                    <a:lumMod val="50000"/>
                  </a:schemeClr>
                </a:solidFill>
                <a:latin typeface="Century Gothic"/>
                <a:ea typeface="Noto Sans CJK KR Bold"/>
              </a:rPr>
              <a:t>03</a:t>
            </a:r>
            <a:endParaRPr lang="ko-KR" altLang="en-US" sz="2400">
              <a:solidFill>
                <a:schemeClr val="bg2">
                  <a:lumMod val="50000"/>
                </a:schemeClr>
              </a:solidFill>
              <a:latin typeface="Century Gothic"/>
              <a:ea typeface="Noto Sans CJK KR Bold"/>
            </a:endParaRPr>
          </a:p>
        </p:txBody>
      </p:sp>
      <p:sp>
        <p:nvSpPr>
          <p:cNvPr id="33" name="텍스트상자 32"/>
          <p:cNvSpPr txBox="1"/>
          <p:nvPr/>
        </p:nvSpPr>
        <p:spPr>
          <a:xfrm>
            <a:off x="7806264" y="5284560"/>
            <a:ext cx="3303830" cy="26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rgbClr val="ada9a9"/>
                </a:solidFill>
                <a:latin typeface="Noto Sans CJK KR Regular"/>
                <a:ea typeface="Noto Sans CJK KR Regular"/>
              </a:rPr>
              <a:t>주제선정을 위한 일정소개</a:t>
            </a:r>
            <a:endParaRPr lang="ko-KR" altLang="en-US" sz="1200">
              <a:solidFill>
                <a:srgbClr val="ada9a9"/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16" name="텍스트상자 15"/>
          <p:cNvSpPr txBox="1"/>
          <p:nvPr/>
        </p:nvSpPr>
        <p:spPr>
          <a:xfrm>
            <a:off x="11483715" y="5980837"/>
            <a:ext cx="413896" cy="5704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bg1">
                    <a:lumMod val="85000"/>
                    <a:alpha val="75000"/>
                  </a:schemeClr>
                </a:solidFill>
                <a:latin typeface="Century Gothic"/>
              </a:rPr>
              <a:t>2</a:t>
            </a:r>
            <a:endParaRPr lang="ko-KR" altLang="en-US" sz="3200" b="1">
              <a:solidFill>
                <a:schemeClr val="bg1">
                  <a:lumMod val="85000"/>
                  <a:alpha val="75000"/>
                </a:schemeClr>
              </a:solidFill>
              <a:latin typeface="Century Gothic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-2791792" y="1153507"/>
            <a:ext cx="9104165" cy="5724179"/>
            <a:chOff x="-3110453" y="1445896"/>
            <a:chExt cx="8607818" cy="54121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rcRect t="1580" r="-20" b="8670"/>
            <a:stretch>
              <a:fillRect/>
            </a:stretch>
          </p:blipFill>
          <p:spPr>
            <a:xfrm>
              <a:off x="-3110453" y="1445896"/>
              <a:ext cx="8607818" cy="541210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-3110452" y="1445896"/>
              <a:ext cx="8607817" cy="5399116"/>
            </a:xfrm>
            <a:prstGeom prst="rect">
              <a:avLst/>
            </a:prstGeom>
            <a:solidFill>
              <a:schemeClr val="bg2">
                <a:lumMod val="25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2" name="텍스트상자 11"/>
          <p:cNvSpPr txBox="1"/>
          <p:nvPr/>
        </p:nvSpPr>
        <p:spPr>
          <a:xfrm>
            <a:off x="5455965" y="1477159"/>
            <a:ext cx="3638479" cy="90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 b="1" spc="275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NanumGothicOTF"/>
              </a:rPr>
              <a:t>INDEX</a:t>
            </a:r>
            <a:endParaRPr lang="ko-KR" altLang="en-US" sz="5400" b="1" spc="275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17" name="텍스트상자 16"/>
          <p:cNvSpPr txBox="1"/>
          <p:nvPr/>
        </p:nvSpPr>
        <p:spPr>
          <a:xfrm>
            <a:off x="870585" y="293347"/>
            <a:ext cx="1144905" cy="2667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Century Gothic"/>
              </a:rPr>
              <a:t>프로젝트 기획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Century Gothic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fade/>
  </p:transition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텍스트상자 30"/>
          <p:cNvSpPr txBox="1"/>
          <p:nvPr/>
        </p:nvSpPr>
        <p:spPr>
          <a:xfrm>
            <a:off x="8797093" y="4839686"/>
            <a:ext cx="2884704" cy="749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NanumGothicOTF"/>
              </a:rPr>
              <a:t>팀 소개	</a:t>
            </a:r>
            <a:endParaRPr lang="ko-KR" altLang="en-US" sz="4400" b="1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32" name="텍스트상자 31"/>
          <p:cNvSpPr txBox="1"/>
          <p:nvPr/>
        </p:nvSpPr>
        <p:spPr>
          <a:xfrm>
            <a:off x="8787403" y="5777639"/>
            <a:ext cx="2884704" cy="2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팀원 소개 및 역할 분담 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12" name="텍스트상자 11"/>
          <p:cNvSpPr txBox="1"/>
          <p:nvPr/>
        </p:nvSpPr>
        <p:spPr>
          <a:xfrm>
            <a:off x="870585" y="293347"/>
            <a:ext cx="1144905" cy="2667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Century Gothic"/>
              </a:rPr>
              <a:t>프로젝트 기획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Century Gothic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fade/>
  </p:transition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/>
          <p:cNvSpPr txBox="1"/>
          <p:nvPr/>
        </p:nvSpPr>
        <p:spPr>
          <a:xfrm>
            <a:off x="665051" y="4895102"/>
            <a:ext cx="2036135" cy="332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팀 이름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9" name="텍스트상자 8"/>
          <p:cNvSpPr txBox="1"/>
          <p:nvPr/>
        </p:nvSpPr>
        <p:spPr>
          <a:xfrm>
            <a:off x="665055" y="5580242"/>
            <a:ext cx="7442625" cy="21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팀 이름을 선정한 이유238590-2835092835098230958029358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754496" y="4706952"/>
            <a:ext cx="5277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상자 20"/>
          <p:cNvSpPr txBox="1"/>
          <p:nvPr/>
        </p:nvSpPr>
        <p:spPr>
          <a:xfrm rot="16200000">
            <a:off x="11241697" y="949842"/>
            <a:ext cx="968083" cy="257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Century Gothic"/>
                <a:ea typeface="NanumGothicOTF"/>
              </a:rPr>
              <a:t>INDEX 01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16" name="텍스트상자 15"/>
          <p:cNvSpPr txBox="1"/>
          <p:nvPr/>
        </p:nvSpPr>
        <p:spPr>
          <a:xfrm>
            <a:off x="11483715" y="5980837"/>
            <a:ext cx="413896" cy="5704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bg1">
                    <a:lumMod val="85000"/>
                    <a:alpha val="75000"/>
                  </a:schemeClr>
                </a:solidFill>
                <a:latin typeface="Century Gothic"/>
              </a:rPr>
              <a:t>4</a:t>
            </a:r>
            <a:endParaRPr lang="ko-KR" altLang="en-US" sz="3200" b="1">
              <a:solidFill>
                <a:schemeClr val="bg1">
                  <a:lumMod val="85000"/>
                  <a:alpha val="75000"/>
                </a:schemeClr>
              </a:solidFill>
              <a:latin typeface="Century Gothic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push dir="u"/>
  </p:transition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텍스트상자 20"/>
          <p:cNvSpPr txBox="1"/>
          <p:nvPr/>
        </p:nvSpPr>
        <p:spPr>
          <a:xfrm rot="16200000">
            <a:off x="11241697" y="949842"/>
            <a:ext cx="968083" cy="257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Century Gothic"/>
                <a:ea typeface="NanumGothicOTF"/>
              </a:rPr>
              <a:t>INDEX 02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50" name="텍스트상자 15"/>
          <p:cNvSpPr txBox="1"/>
          <p:nvPr/>
        </p:nvSpPr>
        <p:spPr>
          <a:xfrm>
            <a:off x="11254485" y="5980837"/>
            <a:ext cx="643126" cy="5704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bg1">
                    <a:lumMod val="85000"/>
                    <a:alpha val="75000"/>
                  </a:schemeClr>
                </a:solidFill>
                <a:latin typeface="Century Gothic"/>
              </a:rPr>
              <a:t>14</a:t>
            </a:r>
            <a:endParaRPr lang="ko-KR" altLang="en-US" sz="3200" b="1">
              <a:solidFill>
                <a:schemeClr val="bg1">
                  <a:lumMod val="85000"/>
                  <a:alpha val="75000"/>
                </a:schemeClr>
              </a:solidFill>
              <a:latin typeface="Century Gothic"/>
            </a:endParaRPr>
          </a:p>
        </p:txBody>
      </p:sp>
      <p:sp>
        <p:nvSpPr>
          <p:cNvPr id="65" name="텍스트상자 64"/>
          <p:cNvSpPr txBox="1"/>
          <p:nvPr/>
        </p:nvSpPr>
        <p:spPr>
          <a:xfrm>
            <a:off x="676133" y="1013122"/>
            <a:ext cx="2036135" cy="33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팀 역할 분담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67" name="직선 연결선[R] 66"/>
          <p:cNvCxnSpPr/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상자 2"/>
          <p:cNvSpPr txBox="1"/>
          <p:nvPr/>
        </p:nvSpPr>
        <p:spPr>
          <a:xfrm>
            <a:off x="4621810" y="2116508"/>
            <a:ext cx="6988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김원중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48" name="텍스트상자 47"/>
          <p:cNvSpPr txBox="1"/>
          <p:nvPr/>
        </p:nvSpPr>
        <p:spPr>
          <a:xfrm>
            <a:off x="4621810" y="3429000"/>
            <a:ext cx="698855" cy="29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김동욱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49" name="텍스트상자 48"/>
          <p:cNvSpPr txBox="1"/>
          <p:nvPr/>
        </p:nvSpPr>
        <p:spPr>
          <a:xfrm>
            <a:off x="4621810" y="4613523"/>
            <a:ext cx="698855" cy="299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신세규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55" name="직선 연결선[R] 54"/>
          <p:cNvCxnSpPr/>
          <p:nvPr/>
        </p:nvCxnSpPr>
        <p:spPr>
          <a:xfrm flipV="1">
            <a:off x="5438907" y="3582888"/>
            <a:ext cx="996619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/>
          <p:cNvCxnSpPr/>
          <p:nvPr/>
        </p:nvCxnSpPr>
        <p:spPr>
          <a:xfrm flipV="1">
            <a:off x="5438907" y="4767411"/>
            <a:ext cx="996619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텍스트상자 8"/>
          <p:cNvSpPr txBox="1"/>
          <p:nvPr/>
        </p:nvSpPr>
        <p:spPr>
          <a:xfrm>
            <a:off x="6622320" y="2116508"/>
            <a:ext cx="4123948" cy="50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rgbClr val="666262"/>
                </a:solidFill>
                <a:latin typeface="Noto Sans CJK KR Regular"/>
                <a:ea typeface="Noto Sans CJK KR Regular"/>
              </a:rPr>
              <a:t>조장</a:t>
            </a:r>
            <a:endParaRPr lang="ko-KR" altLang="en-US" sz="900">
              <a:solidFill>
                <a:srgbClr val="666262"/>
              </a:solidFill>
              <a:latin typeface="Noto Sans CJK KR Regular"/>
              <a:ea typeface="Noto Sans CJK KR Regular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rgbClr val="666262"/>
                </a:solidFill>
                <a:latin typeface="Noto Sans CJK KR Regular"/>
                <a:ea typeface="Noto Sans CJK KR Regular"/>
              </a:rPr>
              <a:t>하드웨어 개발 및</a:t>
            </a:r>
            <a:endParaRPr lang="ko-KR" altLang="en-US" sz="900">
              <a:solidFill>
                <a:srgbClr val="666262"/>
              </a:solidFill>
              <a:latin typeface="Noto Sans CJK KR Regular"/>
              <a:ea typeface="Noto Sans CJK KR Regular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rgbClr val="666262"/>
                </a:solidFill>
                <a:latin typeface="Noto Sans CJK KR Regular"/>
                <a:ea typeface="Noto Sans CJK KR Regular"/>
              </a:rPr>
              <a:t>3 </a:t>
            </a:r>
            <a:endParaRPr lang="ko-KR" altLang="en-US" sz="900">
              <a:solidFill>
                <a:srgbClr val="666262"/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84" name="텍스트상자 8"/>
          <p:cNvSpPr txBox="1"/>
          <p:nvPr/>
        </p:nvSpPr>
        <p:spPr>
          <a:xfrm>
            <a:off x="6622322" y="3446545"/>
            <a:ext cx="4123946" cy="49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계절은 다시 돌아 오지만 떠나간 내 사랑은 어디에 내가 떠나 보낸 것도 아닌데 내가 떠나 온 것도 아닌데  조금씩 잊혀져 간다 머물러 있는 사랑인 줄 알았는데 또 하루 멀어져 간다 매일 이별하며 살고 있구나 매일 이별하며 살고 있구나 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85" name="텍스트상자 8"/>
          <p:cNvSpPr txBox="1"/>
          <p:nvPr/>
        </p:nvSpPr>
        <p:spPr>
          <a:xfrm>
            <a:off x="6622322" y="4636736"/>
            <a:ext cx="4123946" cy="495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rgbClr val="666262"/>
                </a:solidFill>
                <a:latin typeface="Noto Sans CJK KR Regular"/>
                <a:ea typeface="Noto Sans CJK KR Regular"/>
              </a:rPr>
              <a:t>또 하루 멀어져 간다</a:t>
            </a:r>
            <a:r>
              <a:rPr lang="en-US" altLang="ko-KR" sz="900">
                <a:solidFill>
                  <a:srgbClr val="666262"/>
                </a:solidFill>
                <a:latin typeface="Noto Sans CJK KR Regular"/>
                <a:ea typeface="Noto Sans CJK KR Regular"/>
              </a:rPr>
              <a:t>.</a:t>
            </a:r>
            <a:r>
              <a:rPr lang="ko-KR" altLang="en-US" sz="900">
                <a:solidFill>
                  <a:srgbClr val="666262"/>
                </a:solidFill>
                <a:latin typeface="Noto Sans CJK KR Regular"/>
                <a:ea typeface="Noto Sans CJK KR Regular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</a:t>
            </a:r>
            <a:endParaRPr lang="ko-KR" altLang="en-US" sz="900">
              <a:solidFill>
                <a:srgbClr val="666262"/>
              </a:solidFill>
              <a:latin typeface="Noto Sans CJK KR Regular"/>
              <a:ea typeface="Noto Sans CJK KR Regular"/>
            </a:endParaRPr>
          </a:p>
        </p:txBody>
      </p:sp>
      <p:cxnSp>
        <p:nvCxnSpPr>
          <p:cNvPr id="88" name="직선 연결선[R] 87"/>
          <p:cNvCxnSpPr/>
          <p:nvPr/>
        </p:nvCxnSpPr>
        <p:spPr>
          <a:xfrm flipV="1">
            <a:off x="5438907" y="2270396"/>
            <a:ext cx="996619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텍스트상자 48"/>
          <p:cNvSpPr txBox="1"/>
          <p:nvPr/>
        </p:nvSpPr>
        <p:spPr>
          <a:xfrm>
            <a:off x="4621810" y="5818306"/>
            <a:ext cx="698855" cy="3009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임예지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90" name="직선 연결선[R] 62"/>
          <p:cNvCxnSpPr/>
          <p:nvPr/>
        </p:nvCxnSpPr>
        <p:spPr>
          <a:xfrm flipV="1">
            <a:off x="5438908" y="5972194"/>
            <a:ext cx="996619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텍스트상자 8"/>
          <p:cNvSpPr txBox="1"/>
          <p:nvPr/>
        </p:nvSpPr>
        <p:spPr>
          <a:xfrm>
            <a:off x="6622323" y="5841519"/>
            <a:ext cx="4123946" cy="500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rgbClr val="666262"/>
                </a:solidFill>
                <a:latin typeface="Noto Sans CJK KR Regular"/>
                <a:ea typeface="Noto Sans CJK KR Regular"/>
              </a:rPr>
              <a:t>또 하루 멀어져 간다</a:t>
            </a:r>
            <a:r>
              <a:rPr lang="en-US" altLang="ko-KR" sz="900">
                <a:solidFill>
                  <a:srgbClr val="666262"/>
                </a:solidFill>
                <a:latin typeface="Noto Sans CJK KR Regular"/>
                <a:ea typeface="Noto Sans CJK KR Regular"/>
              </a:rPr>
              <a:t>.</a:t>
            </a:r>
            <a:r>
              <a:rPr lang="ko-KR" altLang="en-US" sz="900">
                <a:solidFill>
                  <a:srgbClr val="666262"/>
                </a:solidFill>
                <a:latin typeface="Noto Sans CJK KR Regular"/>
                <a:ea typeface="Noto Sans CJK KR Regular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</a:t>
            </a:r>
            <a:endParaRPr lang="ko-KR" altLang="en-US" sz="900">
              <a:solidFill>
                <a:srgbClr val="666262"/>
              </a:solidFill>
              <a:latin typeface="Noto Sans CJK KR Regular"/>
              <a:ea typeface="Noto Sans CJK KR Regular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push dir="u"/>
  </p:transition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텍스트상자 30"/>
          <p:cNvSpPr txBox="1"/>
          <p:nvPr/>
        </p:nvSpPr>
        <p:spPr>
          <a:xfrm>
            <a:off x="8797093" y="4839686"/>
            <a:ext cx="2884704" cy="749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NanumGothicOTF"/>
              </a:rPr>
              <a:t>주제 선정</a:t>
            </a:r>
            <a:endParaRPr lang="ko-KR" altLang="en-US" sz="4400" b="1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32" name="텍스트상자 31"/>
          <p:cNvSpPr txBox="1"/>
          <p:nvPr/>
        </p:nvSpPr>
        <p:spPr>
          <a:xfrm>
            <a:off x="8787403" y="5777639"/>
            <a:ext cx="2884704" cy="2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주제 선정을 위한 브레인스토밍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12" name="텍스트상자 11"/>
          <p:cNvSpPr txBox="1"/>
          <p:nvPr/>
        </p:nvSpPr>
        <p:spPr>
          <a:xfrm>
            <a:off x="870585" y="293347"/>
            <a:ext cx="1144905" cy="2667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Century Gothic"/>
              </a:rPr>
              <a:t>프로젝트 기획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Century Gothic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fade/>
  </p:transition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6580" r="43420"/>
          <a:stretch>
            <a:fillRect/>
          </a:stretch>
        </p:blipFill>
        <p:spPr>
          <a:xfrm flipH="1">
            <a:off x="3376254" y="0"/>
            <a:ext cx="2287150" cy="6858000"/>
          </a:xfrm>
          <a:prstGeom prst="rect">
            <a:avLst/>
          </a:prstGeom>
        </p:spPr>
      </p:pic>
      <p:sp>
        <p:nvSpPr>
          <p:cNvPr id="12" name="텍스트상자 11"/>
          <p:cNvSpPr txBox="1"/>
          <p:nvPr/>
        </p:nvSpPr>
        <p:spPr>
          <a:xfrm>
            <a:off x="796060" y="5133322"/>
            <a:ext cx="1099856" cy="446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주제선정을 위한 투표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13" name="텍스트상자 12"/>
          <p:cNvSpPr txBox="1"/>
          <p:nvPr/>
        </p:nvSpPr>
        <p:spPr>
          <a:xfrm>
            <a:off x="796059" y="5766508"/>
            <a:ext cx="1517481" cy="241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000">
                <a:solidFill>
                  <a:schemeClr val="bg2">
                    <a:lumMod val="50000"/>
                  </a:schemeClr>
                </a:solidFill>
                <a:latin typeface="Century Gothic"/>
                <a:ea typeface="NanumGothicOTF"/>
              </a:rPr>
              <a:t>프로젝트 기획</a:t>
            </a:r>
            <a:endParaRPr lang="ko-KR" altLang="en-US" sz="1000">
              <a:solidFill>
                <a:schemeClr val="bg2">
                  <a:lumMod val="50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60019" y="0"/>
            <a:ext cx="6531981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76254" y="-2"/>
            <a:ext cx="2287150" cy="685799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188575" y="2918897"/>
          <a:ext cx="5065910" cy="28476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32248"/>
                <a:gridCol w="1723335"/>
                <a:gridCol w="904705"/>
                <a:gridCol w="912246"/>
                <a:gridCol w="893374"/>
              </a:tblGrid>
              <a:tr h="569522"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endParaRPr lang="ko-KR" altLang="en-US" sz="1000" b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OTF Bold"/>
                        <a:ea typeface="나눔스퀘어OTF Bold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rgbClr val="666262"/>
                          </a:solidFill>
                          <a:latin typeface="Century Gothic"/>
                          <a:ea typeface="나눔스퀘어OTF Bold"/>
                        </a:rPr>
                        <a:t>조원</a:t>
                      </a:r>
                      <a:endParaRPr lang="ko-KR" altLang="en-US" sz="1100" b="1">
                        <a:solidFill>
                          <a:srgbClr val="666262"/>
                        </a:solidFill>
                        <a:latin typeface="Century Gothic"/>
                        <a:ea typeface="나눔스퀘어OTF Bold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i="0">
                          <a:solidFill>
                            <a:srgbClr val="666262"/>
                          </a:solidFill>
                          <a:latin typeface="Noto Sans CJK KR Medium"/>
                          <a:ea typeface="Noto Sans CJK KR Medium"/>
                        </a:rPr>
                        <a:t>1</a:t>
                      </a:r>
                      <a:r>
                        <a:rPr lang="ko-KR" altLang="en-US" sz="1100" b="1" i="0">
                          <a:solidFill>
                            <a:srgbClr val="666262"/>
                          </a:solidFill>
                          <a:latin typeface="Noto Sans CJK KR Medium"/>
                          <a:ea typeface="Noto Sans CJK KR Medium"/>
                        </a:rPr>
                        <a:t>순위</a:t>
                      </a:r>
                      <a:endParaRPr lang="ko-KR" altLang="en-US" sz="1100" b="1" i="0">
                        <a:solidFill>
                          <a:srgbClr val="666262"/>
                        </a:solidFill>
                        <a:latin typeface="Noto Sans CJK KR Medium"/>
                        <a:ea typeface="Noto Sans CJK KR Medium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100" b="1" i="0">
                          <a:solidFill>
                            <a:srgbClr val="666262"/>
                          </a:solidFill>
                          <a:latin typeface="Noto Sans CJK KR Medium"/>
                          <a:ea typeface="Noto Sans CJK KR Medium"/>
                        </a:rPr>
                        <a:t>2순위</a:t>
                      </a:r>
                      <a:endParaRPr lang="ko-KR" altLang="en-US" sz="1100" b="1" i="0">
                        <a:solidFill>
                          <a:srgbClr val="666262"/>
                        </a:solidFill>
                        <a:latin typeface="Noto Sans CJK KR Medium"/>
                        <a:ea typeface="Noto Sans CJK KR Medium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100" b="1" i="0">
                          <a:solidFill>
                            <a:srgbClr val="666262"/>
                          </a:solidFill>
                          <a:latin typeface="Noto Sans CJK KR Medium"/>
                          <a:ea typeface="Noto Sans CJK KR Medium"/>
                        </a:rPr>
                        <a:t>3순위</a:t>
                      </a:r>
                      <a:endParaRPr lang="ko-KR" altLang="en-US" sz="1100" b="1" i="0">
                        <a:solidFill>
                          <a:srgbClr val="666262"/>
                        </a:solidFill>
                        <a:latin typeface="Noto Sans CJK KR Medium"/>
                        <a:ea typeface="Noto Sans CJK KR Medium"/>
                      </a:endParaRPr>
                    </a:p>
                  </a:txBody>
                  <a:tcPr marL="83571" marR="83571" marT="41786" marB="41786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4909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9522">
                <a:tc rowSpan="4">
                  <a:txBody>
                    <a:bodyPr vert="horz" lIns="69828" tIns="34914" rIns="69828" bIns="34914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500" b="0">
                          <a:solidFill>
                            <a:srgbClr val="666262"/>
                          </a:solidFill>
                          <a:latin typeface="Century Gothic"/>
                          <a:ea typeface="나눔스퀘어OTF ExtraBold"/>
                        </a:rPr>
                        <a:t>주제선정투표</a:t>
                      </a:r>
                      <a:endParaRPr lang="ko-KR" altLang="en-US" sz="1500" b="0">
                        <a:solidFill>
                          <a:srgbClr val="666262"/>
                        </a:solidFill>
                        <a:latin typeface="Century Gothic"/>
                        <a:ea typeface="나눔스퀘어OTF ExtraBold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500" b="0">
                        <a:solidFill>
                          <a:srgbClr val="666262"/>
                        </a:solidFill>
                        <a:latin typeface="Century Gothic"/>
                        <a:ea typeface="나눔스퀘어OTF ExtraBold"/>
                      </a:endParaRPr>
                    </a:p>
                  </a:txBody>
                  <a:tcPr marL="69828" marR="69828" marT="34914" marB="34914" anchor="ctr"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</a:lnT>
                    <a:lnB w="12700" cmpd="sng">
                      <a:noFill/>
                    </a:lnB>
                    <a:solidFill>
                      <a:srgbClr val="c3c1c1"/>
                    </a:solidFill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rgbClr val="848080"/>
                          </a:solidFill>
                          <a:latin typeface="Century Gothic"/>
                          <a:ea typeface="나눔스퀘어OTF Bold"/>
                        </a:rPr>
                        <a:t>김원중</a:t>
                      </a:r>
                      <a:endParaRPr lang="ko-KR" altLang="en-US" sz="1100">
                        <a:solidFill>
                          <a:srgbClr val="848080"/>
                        </a:solidFill>
                        <a:latin typeface="Century Gothic"/>
                        <a:ea typeface="나눔스퀘어OTF Bold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스마트유모차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분실 방지카드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지문카드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T w="9525" cap="flat" cmpd="sng" algn="ctr">
                      <a:solidFill>
                        <a:srgbClr val="949090"/>
                      </a:solidFill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569522">
                <a:tc vMerge="1">
                  <a:txBody>
                    <a:bodyPr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T w="12700" cap="flat" cmpd="sng" algn="ctr">
                      <a:solidFill>
                        <a:srgbClr val="666262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rgbClr val="848080"/>
                          </a:solidFill>
                          <a:latin typeface="Century Gothic"/>
                          <a:ea typeface="나눔스퀘어OTF Bold"/>
                        </a:rPr>
                        <a:t>김동욱</a:t>
                      </a:r>
                      <a:endParaRPr lang="ko-KR" altLang="en-US" sz="1100">
                        <a:solidFill>
                          <a:srgbClr val="848080"/>
                        </a:solidFill>
                        <a:latin typeface="Century Gothic"/>
                        <a:ea typeface="나눔스퀘어OTF Bold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스마트거울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건강웨어러블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지문카드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T w="6350" cap="flat" cmpd="sng" algn="ctr">
                      <a:noFill/>
                      <a:prstDash val="solid"/>
                      <a:round/>
                    </a:lnT>
                    <a:lnB w="6350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569522">
                <a:tc vMerge="1">
                  <a:txBody>
                    <a:bodyPr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rgbClr val="848080"/>
                          </a:solidFill>
                          <a:latin typeface="Century Gothic"/>
                          <a:ea typeface="나눔스퀘어OTF Bold"/>
                        </a:rPr>
                        <a:t>신세규</a:t>
                      </a:r>
                      <a:endParaRPr lang="ko-KR" altLang="en-US" sz="1100">
                        <a:solidFill>
                          <a:srgbClr val="848080"/>
                        </a:solidFill>
                        <a:latin typeface="Century Gothic"/>
                        <a:ea typeface="나눔스퀘어OTF Bold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스마트거울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호신용팔찌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스케줄팔찌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T w="6350" cap="flat" cmpd="sng" algn="ctr">
                      <a:noFill/>
                      <a:prstDash val="solid"/>
                      <a:round/>
                    </a:lnT>
                    <a:lnB w="12700" cmpd="sng">
                      <a:noFill/>
                    </a:lnB>
                    <a:noFill/>
                  </a:tcPr>
                </a:tc>
              </a:tr>
              <a:tr h="569522">
                <a:tc v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rgbClr val="848080"/>
                          </a:solidFill>
                          <a:latin typeface="Century Gothic"/>
                          <a:ea typeface="나눔스퀘어OTF Bold"/>
                        </a:rPr>
                        <a:t>임예지</a:t>
                      </a:r>
                      <a:endParaRPr lang="ko-KR" altLang="en-US" sz="1100">
                        <a:solidFill>
                          <a:srgbClr val="848080"/>
                        </a:solidFill>
                        <a:latin typeface="Century Gothic"/>
                        <a:ea typeface="나눔스퀘어OTF Bold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스마트거울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호신용팔찌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 vert="horz" lIns="83571" tIns="41786" rIns="83571" bIns="41786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rgbClr val="666262"/>
                          </a:solidFill>
                          <a:latin typeface="Noto Sans CJK KR Regular"/>
                          <a:ea typeface="Noto Sans CJK KR Regular"/>
                        </a:rPr>
                        <a:t>스마트도어락</a:t>
                      </a:r>
                      <a:endParaRPr lang="ko-KR" altLang="en-US" sz="800">
                        <a:solidFill>
                          <a:srgbClr val="666262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marL="83571" marR="83571" marT="41786" marB="41786" anchor="ctr">
                    <a:lnL w="9525" cap="flat" cmpd="sng" algn="ctr">
                      <a:noFill/>
                      <a:prstDash val="solid"/>
                      <a:round/>
                    </a:lnL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텍스트상자 20"/>
          <p:cNvSpPr txBox="1"/>
          <p:nvPr/>
        </p:nvSpPr>
        <p:spPr>
          <a:xfrm rot="16200000">
            <a:off x="11241697" y="949842"/>
            <a:ext cx="968083" cy="257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Century Gothic"/>
                <a:ea typeface="NanumGothicOTF"/>
              </a:rPr>
              <a:t>INDEX 03</a:t>
            </a:r>
            <a:endParaRPr lang="ko-KR" altLang="en-US" sz="1100">
              <a:solidFill>
                <a:schemeClr val="bg1"/>
              </a:solidFill>
              <a:latin typeface="Century Gothic"/>
              <a:ea typeface="NanumGothicOTF"/>
            </a:endParaRPr>
          </a:p>
        </p:txBody>
      </p:sp>
      <p:sp>
        <p:nvSpPr>
          <p:cNvPr id="16" name="텍스트상자 15"/>
          <p:cNvSpPr txBox="1"/>
          <p:nvPr/>
        </p:nvSpPr>
        <p:spPr>
          <a:xfrm>
            <a:off x="11254485" y="5980837"/>
            <a:ext cx="643126" cy="5704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bg1">
                    <a:alpha val="75000"/>
                  </a:schemeClr>
                </a:solidFill>
                <a:latin typeface="Century Gothic"/>
              </a:rPr>
              <a:t>17</a:t>
            </a:r>
            <a:endParaRPr lang="ko-KR" altLang="en-US" sz="3200" b="1">
              <a:solidFill>
                <a:schemeClr val="bg1">
                  <a:alpha val="75000"/>
                </a:schemeClr>
              </a:solidFill>
              <a:latin typeface="Century Gothic"/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상자 16"/>
          <p:cNvSpPr txBox="1"/>
          <p:nvPr/>
        </p:nvSpPr>
        <p:spPr>
          <a:xfrm>
            <a:off x="676133" y="1013122"/>
            <a:ext cx="2036134" cy="33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주제 선정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push dir="u"/>
  </p:transition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6010550" y="-1"/>
            <a:ext cx="6181451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텍스트상자 17"/>
          <p:cNvSpPr txBox="1"/>
          <p:nvPr/>
        </p:nvSpPr>
        <p:spPr>
          <a:xfrm>
            <a:off x="8598268" y="2815564"/>
            <a:ext cx="2584042" cy="640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또 하루 멀어져 간다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 내뿜은 담배 연기처럼 작기만 한 내 기억 속에 무얼 채워 살고 있는지 점점 더 멀어져 간다  머물러 있는 청춘인 줄 알았는데  비어가는 내 가슴 속엔 더 아무 것도 찾을 수 없네 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cxnSp>
        <p:nvCxnSpPr>
          <p:cNvPr id="30" name="직선 연결선[R] 29"/>
          <p:cNvCxnSpPr/>
          <p:nvPr/>
        </p:nvCxnSpPr>
        <p:spPr>
          <a:xfrm>
            <a:off x="6682053" y="1018882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상자 30"/>
          <p:cNvSpPr txBox="1"/>
          <p:nvPr/>
        </p:nvSpPr>
        <p:spPr>
          <a:xfrm>
            <a:off x="6562133" y="1205045"/>
            <a:ext cx="2036134" cy="574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2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단 이미지의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타이틀을 적어주세요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13" name="텍스트상자 12"/>
          <p:cNvSpPr txBox="1"/>
          <p:nvPr/>
        </p:nvSpPr>
        <p:spPr>
          <a:xfrm>
            <a:off x="8598268" y="3856592"/>
            <a:ext cx="2584042" cy="904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계절은 다시 돌아 오지만 떠나간 내 사랑은 어디에 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내가 떠나 보낸 것도 아닌데 내가 떠나 온 것도 아닌데  조금씩 잊혀져 간다 머물러 있는 사랑인 줄 알았는데 또 하루 멀어져 간다 매일 이별하며 살고 있구나 매일 이별하며 살고 있구나 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15" name="텍스트상자 14"/>
          <p:cNvSpPr txBox="1"/>
          <p:nvPr/>
        </p:nvSpPr>
        <p:spPr>
          <a:xfrm>
            <a:off x="6562133" y="1907907"/>
            <a:ext cx="2036134" cy="2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NanumGothicOTF"/>
              </a:rPr>
              <a:t>TITLE HERE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NanumGothicOTF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610" t="31310" r="63680" b="270"/>
          <a:stretch>
            <a:fillRect/>
          </a:stretch>
        </p:blipFill>
        <p:spPr>
          <a:xfrm>
            <a:off x="3112511" y="0"/>
            <a:ext cx="2898039" cy="344786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52390" t="1230" r="9640" b="21480"/>
          <a:stretch>
            <a:fillRect/>
          </a:stretch>
        </p:blipFill>
        <p:spPr>
          <a:xfrm>
            <a:off x="3112511" y="3447863"/>
            <a:ext cx="2898039" cy="3410138"/>
          </a:xfrm>
          <a:prstGeom prst="rect">
            <a:avLst/>
          </a:prstGeom>
        </p:spPr>
      </p:pic>
      <p:sp>
        <p:nvSpPr>
          <p:cNvPr id="20" name="텍스트상자 19"/>
          <p:cNvSpPr txBox="1"/>
          <p:nvPr/>
        </p:nvSpPr>
        <p:spPr>
          <a:xfrm>
            <a:off x="482173" y="4034628"/>
            <a:ext cx="2036134" cy="297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>
                <a:solidFill>
                  <a:schemeClr val="bg2">
                    <a:lumMod val="50000"/>
                  </a:schemeClr>
                </a:solidFill>
                <a:latin typeface="Century Gothic"/>
                <a:ea typeface="NanumGothicOTF"/>
              </a:rPr>
              <a:t>1순위</a:t>
            </a:r>
            <a:endParaRPr lang="ko-KR" altLang="en-US" sz="1400" b="1">
              <a:solidFill>
                <a:schemeClr val="bg2">
                  <a:lumMod val="50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22" name="텍스트상자 21"/>
          <p:cNvSpPr txBox="1"/>
          <p:nvPr/>
        </p:nvSpPr>
        <p:spPr>
          <a:xfrm>
            <a:off x="466134" y="4405940"/>
            <a:ext cx="2389361" cy="36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이미지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1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에 해당하는 내용을 적어주세요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.</a:t>
            </a:r>
            <a:endParaRPr lang="en-US" altLang="ko-KR" sz="9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간단한 내용을 적어주는게 좋아요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 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26" name="텍스트상자 25"/>
          <p:cNvSpPr txBox="1"/>
          <p:nvPr/>
        </p:nvSpPr>
        <p:spPr>
          <a:xfrm>
            <a:off x="482173" y="5205701"/>
            <a:ext cx="2036134" cy="297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>
                <a:solidFill>
                  <a:schemeClr val="bg2">
                    <a:lumMod val="50000"/>
                  </a:schemeClr>
                </a:solidFill>
                <a:latin typeface="Century Gothic"/>
                <a:ea typeface="NanumGothicOTF"/>
              </a:rPr>
              <a:t>2순위</a:t>
            </a:r>
            <a:endParaRPr lang="ko-KR" altLang="en-US" sz="1400" b="1">
              <a:solidFill>
                <a:schemeClr val="bg2">
                  <a:lumMod val="50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27" name="텍스트상자 26"/>
          <p:cNvSpPr txBox="1"/>
          <p:nvPr/>
        </p:nvSpPr>
        <p:spPr>
          <a:xfrm>
            <a:off x="466134" y="5577013"/>
            <a:ext cx="2389361" cy="364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이미지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2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에 해당하는 내용을 적어주세요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.</a:t>
            </a:r>
            <a:endParaRPr lang="en-US" altLang="ko-KR" sz="9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간단한 내용을 적어주는게 좋아요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Regular"/>
                <a:ea typeface="Noto Sans CJK KR Regular"/>
              </a:rPr>
              <a:t> 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28" name="텍스트상자 27"/>
          <p:cNvSpPr txBox="1"/>
          <p:nvPr/>
        </p:nvSpPr>
        <p:spPr>
          <a:xfrm>
            <a:off x="4444577" y="3015579"/>
            <a:ext cx="2036134" cy="297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400" b="1">
                <a:solidFill>
                  <a:schemeClr val="bg1"/>
                </a:solidFill>
                <a:latin typeface="Century Gothic"/>
                <a:ea typeface="NanumGothicOTF"/>
              </a:rPr>
              <a:t>IMAGE 01</a:t>
            </a:r>
            <a:endParaRPr lang="ko-KR" altLang="en-US" sz="1400" b="1">
              <a:solidFill>
                <a:schemeClr val="bg1"/>
              </a:solidFill>
              <a:latin typeface="Century Gothic"/>
              <a:ea typeface="NanumGothicOTF"/>
            </a:endParaRPr>
          </a:p>
        </p:txBody>
      </p:sp>
      <p:sp>
        <p:nvSpPr>
          <p:cNvPr id="33" name="텍스트상자 32"/>
          <p:cNvSpPr txBox="1"/>
          <p:nvPr/>
        </p:nvSpPr>
        <p:spPr>
          <a:xfrm>
            <a:off x="4444577" y="6480336"/>
            <a:ext cx="2036134" cy="29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400" b="1">
                <a:solidFill>
                  <a:schemeClr val="bg1"/>
                </a:solidFill>
                <a:latin typeface="Century Gothic"/>
                <a:ea typeface="NanumGothicOTF"/>
              </a:rPr>
              <a:t>IMAGE 02</a:t>
            </a:r>
            <a:endParaRPr lang="ko-KR" altLang="en-US" sz="1400" b="1">
              <a:solidFill>
                <a:schemeClr val="bg1"/>
              </a:solidFill>
              <a:latin typeface="Century Gothic"/>
              <a:ea typeface="NanumGothicOTF"/>
            </a:endParaRPr>
          </a:p>
        </p:txBody>
      </p:sp>
      <p:sp>
        <p:nvSpPr>
          <p:cNvPr id="21" name="텍스트상자 20"/>
          <p:cNvSpPr txBox="1"/>
          <p:nvPr/>
        </p:nvSpPr>
        <p:spPr>
          <a:xfrm rot="16200000">
            <a:off x="11241697" y="949842"/>
            <a:ext cx="968083" cy="257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100">
                <a:solidFill>
                  <a:schemeClr val="bg1"/>
                </a:solidFill>
                <a:latin typeface="Century Gothic"/>
                <a:ea typeface="NanumGothicOTF"/>
              </a:rPr>
              <a:t>INDEX 02</a:t>
            </a:r>
            <a:endParaRPr lang="ko-KR" altLang="en-US" sz="1100">
              <a:solidFill>
                <a:schemeClr val="bg1"/>
              </a:solidFill>
              <a:latin typeface="Century Gothic"/>
              <a:ea typeface="NanumGothicOTF"/>
            </a:endParaRPr>
          </a:p>
        </p:txBody>
      </p:sp>
      <p:sp>
        <p:nvSpPr>
          <p:cNvPr id="23" name="텍스트상자 15"/>
          <p:cNvSpPr txBox="1"/>
          <p:nvPr/>
        </p:nvSpPr>
        <p:spPr>
          <a:xfrm>
            <a:off x="11281411" y="5980837"/>
            <a:ext cx="616200" cy="5704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bg1">
                    <a:alpha val="75000"/>
                  </a:schemeClr>
                </a:solidFill>
                <a:latin typeface="Century Gothic"/>
              </a:rPr>
              <a:t>11</a:t>
            </a:r>
            <a:endParaRPr lang="ko-KR" altLang="en-US" sz="3200" b="1">
              <a:solidFill>
                <a:schemeClr val="bg1">
                  <a:alpha val="75000"/>
                </a:schemeClr>
              </a:solidFill>
              <a:latin typeface="Century Gothic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push dir="u"/>
  </p:transition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29930" r="55760" b="60400"/>
          <a:stretch>
            <a:fillRect/>
          </a:stretch>
        </p:blipFill>
        <p:spPr>
          <a:xfrm>
            <a:off x="3556730" y="1839581"/>
            <a:ext cx="8635270" cy="1264920"/>
          </a:xfrm>
          <a:prstGeom prst="rect">
            <a:avLst/>
          </a:prstGeom>
        </p:spPr>
      </p:pic>
      <p:sp>
        <p:nvSpPr>
          <p:cNvPr id="17" name="텍스트상자 20"/>
          <p:cNvSpPr txBox="1"/>
          <p:nvPr/>
        </p:nvSpPr>
        <p:spPr>
          <a:xfrm rot="16200000">
            <a:off x="11241697" y="949842"/>
            <a:ext cx="968083" cy="257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 lang="ko-KR" altLang="en-US"/>
            </a:pP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Century Gothic"/>
                <a:ea typeface="NanumGothicOTF"/>
              </a:rPr>
              <a:t>INDEX 01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Century Gothic"/>
              <a:ea typeface="NanumGothicOTF"/>
            </a:endParaRPr>
          </a:p>
        </p:txBody>
      </p:sp>
      <p:sp>
        <p:nvSpPr>
          <p:cNvPr id="18" name="텍스트상자 15"/>
          <p:cNvSpPr txBox="1"/>
          <p:nvPr/>
        </p:nvSpPr>
        <p:spPr>
          <a:xfrm>
            <a:off x="11483715" y="5980837"/>
            <a:ext cx="413895" cy="5704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bg1">
                    <a:lumMod val="85000"/>
                    <a:alpha val="75000"/>
                  </a:schemeClr>
                </a:solidFill>
                <a:latin typeface="Century Gothic"/>
              </a:rPr>
              <a:t>5</a:t>
            </a:r>
            <a:endParaRPr lang="ko-KR" altLang="en-US" sz="3200" b="1">
              <a:solidFill>
                <a:schemeClr val="bg1">
                  <a:lumMod val="85000"/>
                  <a:alpha val="75000"/>
                </a:schemeClr>
              </a:solidFill>
              <a:latin typeface="Century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71389" y="4093755"/>
            <a:ext cx="2076840" cy="904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매일 이별하며 살고 있구나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매일 이별하며 살고 있구나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점점 더 멀어져 간다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머물러 있는 청춘인 줄 알았는데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, 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비어가는 내 가슴 속엔 더 아무 것도 찾을 수 없네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계절은 다시 돌아 오지만 떠나간 내 사랑은 어디에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29" name="텍스트상자 13"/>
          <p:cNvSpPr txBox="1"/>
          <p:nvPr/>
        </p:nvSpPr>
        <p:spPr>
          <a:xfrm>
            <a:off x="648545" y="1013122"/>
            <a:ext cx="2036134" cy="33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연혁을 적어주세요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31" name="텍스트상자 15"/>
          <p:cNvSpPr txBox="1"/>
          <p:nvPr/>
        </p:nvSpPr>
        <p:spPr>
          <a:xfrm>
            <a:off x="648545" y="1410596"/>
            <a:ext cx="2036134" cy="26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NanumGothicOTF"/>
              </a:rPr>
              <a:t>TITLE HERE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ea typeface="NanumGothicOTF"/>
            </a:endParaRPr>
          </a:p>
        </p:txBody>
      </p:sp>
      <p:cxnSp>
        <p:nvCxnSpPr>
          <p:cNvPr id="34" name="직선 연결선[R] 16"/>
          <p:cNvCxnSpPr/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rcRect l="4960" t="16200" r="4940" b="37230"/>
          <a:stretch>
            <a:fillRect/>
          </a:stretch>
        </p:blipFill>
        <p:spPr>
          <a:xfrm>
            <a:off x="6180796" y="5302326"/>
            <a:ext cx="1880745" cy="648103"/>
          </a:xfrm>
          <a:prstGeom prst="rect">
            <a:avLst/>
          </a:prstGeom>
        </p:spPr>
      </p:pic>
      <p:sp>
        <p:nvSpPr>
          <p:cNvPr id="39" name="텍스트상자 12"/>
          <p:cNvSpPr txBox="1"/>
          <p:nvPr/>
        </p:nvSpPr>
        <p:spPr>
          <a:xfrm>
            <a:off x="3485619" y="3349907"/>
            <a:ext cx="1394716" cy="42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2200">
                <a:solidFill>
                  <a:srgbClr val="a6a6a6"/>
                </a:solidFill>
                <a:latin typeface="Noto Sans CJK KR Light"/>
                <a:ea typeface="Noto Sans CJK KR Light"/>
              </a:rPr>
              <a:t>2002</a:t>
            </a:r>
            <a:r>
              <a:rPr lang="ko-KR" altLang="en-US" sz="2200">
                <a:solidFill>
                  <a:srgbClr val="a6a6a6"/>
                </a:solidFill>
                <a:latin typeface="Noto Sans CJK KR Light"/>
                <a:ea typeface="Noto Sans CJK KR Light"/>
              </a:rPr>
              <a:t>년</a:t>
            </a:r>
            <a:endParaRPr lang="ko-KR" altLang="en-US" sz="2200">
              <a:solidFill>
                <a:srgbClr val="a6a6a6"/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41" name="텍스트상자 12"/>
          <p:cNvSpPr txBox="1"/>
          <p:nvPr/>
        </p:nvSpPr>
        <p:spPr>
          <a:xfrm>
            <a:off x="3479359" y="3598896"/>
            <a:ext cx="2073185" cy="26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Noto Sans CJK KR Medium"/>
                <a:ea typeface="Noto Sans CJK KR Medium"/>
              </a:rPr>
              <a:t>소제목을 적어주세요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42" name="텍스트상자 12"/>
          <p:cNvSpPr txBox="1"/>
          <p:nvPr/>
        </p:nvSpPr>
        <p:spPr>
          <a:xfrm>
            <a:off x="6095775" y="3349907"/>
            <a:ext cx="1394716" cy="42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2200">
                <a:solidFill>
                  <a:srgbClr val="a6a6a6"/>
                </a:solidFill>
                <a:latin typeface="Noto Sans CJK KR Light"/>
                <a:ea typeface="Noto Sans CJK KR Light"/>
              </a:rPr>
              <a:t>2006</a:t>
            </a:r>
            <a:r>
              <a:rPr lang="ko-KR" altLang="en-US" sz="2200">
                <a:solidFill>
                  <a:srgbClr val="a6a6a6"/>
                </a:solidFill>
                <a:latin typeface="Noto Sans CJK KR Light"/>
                <a:ea typeface="Noto Sans CJK KR Light"/>
              </a:rPr>
              <a:t>년</a:t>
            </a:r>
            <a:endParaRPr lang="ko-KR" altLang="en-US" sz="2200">
              <a:solidFill>
                <a:srgbClr val="a6a6a6"/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43" name="텍스트상자 8"/>
          <p:cNvSpPr txBox="1"/>
          <p:nvPr/>
        </p:nvSpPr>
        <p:spPr>
          <a:xfrm>
            <a:off x="6085861" y="4091644"/>
            <a:ext cx="2076840" cy="90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rgbClr val="666262"/>
                </a:solidFill>
                <a:latin typeface="Noto Sans CJK KR Light"/>
                <a:ea typeface="Noto Sans CJK KR Light"/>
              </a:rPr>
              <a:t>또 하루 멀어져 간다</a:t>
            </a:r>
            <a:r>
              <a:rPr lang="en-US" altLang="ko-KR" sz="900">
                <a:solidFill>
                  <a:srgbClr val="666262"/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rgbClr val="666262"/>
                </a:solidFill>
                <a:latin typeface="Noto Sans CJK KR Light"/>
                <a:ea typeface="Noto Sans CJK KR Light"/>
              </a:rPr>
              <a:t> 내뿜은 담배 연기처럼 작기만 한 내 기억 속에 무얼 채워 살고 있는지 점점 더 멀어져 간다 머물러 있는 청춘인 줄 알았는데 비어가는 내 가슴 속엔 더 아무 것도 찾을 수 없네 계절은 다시 돌아 오지만</a:t>
            </a:r>
            <a:r>
              <a:rPr lang="en-US" altLang="ko-KR" sz="900">
                <a:solidFill>
                  <a:srgbClr val="666262"/>
                </a:solidFill>
                <a:latin typeface="Noto Sans CJK KR Light"/>
                <a:ea typeface="Noto Sans CJK KR Light"/>
              </a:rPr>
              <a:t>.</a:t>
            </a:r>
            <a:endParaRPr lang="ko-KR" altLang="en-US" sz="900">
              <a:solidFill>
                <a:srgbClr val="666262"/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44" name="텍스트상자 12"/>
          <p:cNvSpPr txBox="1"/>
          <p:nvPr/>
        </p:nvSpPr>
        <p:spPr>
          <a:xfrm>
            <a:off x="6089515" y="3598896"/>
            <a:ext cx="2073185" cy="26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Noto Sans CJK KR Medium"/>
                <a:ea typeface="Noto Sans CJK KR Medium"/>
              </a:rPr>
              <a:t>소제목을 적어주세요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46" name="텍스트상자 12"/>
          <p:cNvSpPr txBox="1"/>
          <p:nvPr/>
        </p:nvSpPr>
        <p:spPr>
          <a:xfrm>
            <a:off x="8708773" y="3349907"/>
            <a:ext cx="1394716" cy="42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2200">
                <a:solidFill>
                  <a:srgbClr val="a6a6a6"/>
                </a:solidFill>
                <a:latin typeface="Noto Sans CJK KR Light"/>
                <a:ea typeface="Noto Sans CJK KR Light"/>
              </a:rPr>
              <a:t>2008</a:t>
            </a:r>
            <a:r>
              <a:rPr lang="ko-KR" altLang="en-US" sz="2200">
                <a:solidFill>
                  <a:srgbClr val="a6a6a6"/>
                </a:solidFill>
                <a:latin typeface="Noto Sans CJK KR Light"/>
                <a:ea typeface="Noto Sans CJK KR Light"/>
              </a:rPr>
              <a:t>년</a:t>
            </a:r>
            <a:endParaRPr lang="ko-KR" altLang="en-US" sz="2200">
              <a:solidFill>
                <a:srgbClr val="a6a6a6"/>
              </a:solidFill>
              <a:latin typeface="Noto Sans CJK KR Light"/>
              <a:ea typeface="Noto Sans CJK KR Light"/>
            </a:endParaRPr>
          </a:p>
        </p:txBody>
      </p:sp>
      <p:sp>
        <p:nvSpPr>
          <p:cNvPr id="47" name="텍스트상자 12"/>
          <p:cNvSpPr txBox="1"/>
          <p:nvPr/>
        </p:nvSpPr>
        <p:spPr>
          <a:xfrm>
            <a:off x="8702513" y="3598896"/>
            <a:ext cx="2073185" cy="26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Noto Sans CJK KR Medium"/>
                <a:ea typeface="Noto Sans CJK KR Medium"/>
              </a:rPr>
              <a:t>소제목을 적어주세요</a:t>
            </a:r>
            <a:endParaRPr lang="ko-KR" altLang="en-US" sz="1200">
              <a:solidFill>
                <a:schemeClr val="bg2">
                  <a:lumMod val="50000"/>
                </a:schemeClr>
              </a:solidFill>
              <a:latin typeface="Noto Sans CJK KR Medium"/>
              <a:ea typeface="Noto Sans CJK KR Medium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355673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176520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563986" y="4000395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795607" y="3998268"/>
            <a:ext cx="18869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8698859" y="4090024"/>
            <a:ext cx="2076840" cy="641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또 하루 멀어져 간다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 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내뿜은 담배 연기처럼 작기만한 내 기억 속에 무얼 채워 살고 있는지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점점 더 멀어져 간다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r>
              <a:rPr lang="ko-KR" altLang="en-US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 머물러 있는 청춘인 줄 알았는데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  <a:latin typeface="Noto Sans CJK KR Light"/>
                <a:ea typeface="Noto Sans CJK KR Light"/>
              </a:rPr>
              <a:t>.</a:t>
            </a:r>
            <a:endParaRPr lang="ko-KR" altLang="en-US" sz="900">
              <a:solidFill>
                <a:schemeClr val="bg2">
                  <a:lumMod val="50000"/>
                </a:schemeClr>
              </a:solidFill>
              <a:latin typeface="Noto Sans CJK KR Light"/>
              <a:ea typeface="Noto Sans CJK KR Light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rcRect t="25520" r="250" b="12930"/>
          <a:stretch>
            <a:fillRect/>
          </a:stretch>
        </p:blipFill>
        <p:spPr>
          <a:xfrm>
            <a:off x="8784689" y="4972450"/>
            <a:ext cx="1880745" cy="87144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>
    <p:push dir="u"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1073</ep:Words>
  <ep:PresentationFormat>와이드스크린</ep:PresentationFormat>
  <ep:Paragraphs>237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2018-05-15T10:03:05.000</dcterms:created>
  <dc:creator>김주희</dc:creator>
  <cp:lastModifiedBy>user</cp:lastModifiedBy>
  <dcterms:modified xsi:type="dcterms:W3CDTF">2018-09-16T06:25:33.011</dcterms:modified>
  <cp:revision>83</cp:revision>
  <dc:title>PowerPoint 프레젠테이션</dc:title>
</cp:coreProperties>
</file>